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6" r:id="rId2"/>
    <p:sldId id="535" r:id="rId3"/>
    <p:sldId id="457" r:id="rId4"/>
    <p:sldId id="540" r:id="rId5"/>
    <p:sldId id="462" r:id="rId6"/>
    <p:sldId id="537" r:id="rId7"/>
    <p:sldId id="460" r:id="rId8"/>
    <p:sldId id="538" r:id="rId9"/>
    <p:sldId id="456" r:id="rId10"/>
    <p:sldId id="53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9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A4BC7D-6B2C-244A-AA2C-2A3A0BE396A7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56D2C-F741-4B49-AC44-5F6DD55A4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76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BA881-74BE-DD4B-B1B5-BEF1244C9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ECBC7-296A-F143-968A-E6F04DCF3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193DF-19D9-514A-AC6F-DA9AFEC8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1B2EE-BB97-B543-BC57-1A7805757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9F559-C186-5646-8795-1AEACD8B0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2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2D9F-E9C2-3241-A82D-AB412A147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47232-C1D4-674A-B955-5D910D160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2C9C4-0AB1-BB42-8889-2853E6CE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45B19-C261-2C46-986D-2D8A45D1D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01AE7-74BF-034F-9CC3-7134070B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32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0777D-A1ED-A34E-91A9-946C69C6A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B3BB1-08DB-DE42-B74E-2011C9652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D94A4-F78F-6F40-B7D0-9C1FFB66D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208F3-E072-7548-973B-E827113DA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7C8A8-0E0B-E940-B96B-556C818E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53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E876F-16E6-DC4E-8E0A-721D601D7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669A1-6BC2-CF4A-8045-15DFBF9B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B25B6-9184-734E-8F02-39CACBDE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AF76B-370F-7349-B0C7-F824AB651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CA346-6BA8-AE46-B82F-B76D54535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8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7DFF-20B0-194F-AD57-9A3B98A60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5C9A-6B78-E446-A243-8ED2AD11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4056B-8536-8D43-9242-BA877AEFC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9B241-BF32-CD43-9A96-5899F9E8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D4912-BC80-864D-A5CA-5B4067F1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1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B03B4-6CEE-9C41-872B-20B3931E7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FA3C3-D4B1-534D-9398-FC650155B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06395-11F2-DE4D-8EAC-B29C99535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6A4AF-C80E-6142-B0B4-CBD8FF06C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9E6CE-9B57-3849-8D55-AD6D3A388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D0EBC-5066-0E49-88DB-A6131606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62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1C4C-8C35-C24E-ABC9-646036216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82A64-AF8A-8C4E-8548-6A3D84DE4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DFDE9-EBA3-F444-9C2E-1FC9D3396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4AB694-1B69-6741-ADBC-CA93DD4E5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203039-F99A-C64E-9EFE-6434E1E286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A75DC4-A2AD-6348-9ED6-014EAE15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4A3B2-6D95-E64F-B993-808C52A1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E1721-6974-F542-BAC4-4AF73D08B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2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3AFA7-EE04-544C-8DA0-5526F44B9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913680-F151-5E4C-B96C-B5F908CF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B1980-9360-CE49-9485-81768326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225D84-5AFF-7449-84F7-D33CC6E60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10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1E547-3F4F-344C-9B3B-D4840A01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B6425-CCE8-0946-84D6-AC2A777B7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3D925-A7B5-A343-B6AC-7DA811F0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4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47EA-EF22-2F4D-B3E3-03A3C5166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ED44-D765-1243-AD7B-F5FB7AE5B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F1B13-D7EF-6F44-906F-EB21EC3F23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8CDA97-70B1-3846-A5EB-79E851881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0C02-F458-6A48-BCA2-0DD7FC3E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51DC5-A8C2-5747-97B2-4ED60B7DA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1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537AC-8A37-7547-B352-1CCE19422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2B6690-DC53-F34E-A144-1D1C5E589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2B57D-5E39-664A-AF2B-1E2474D7D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4C852-8C72-7446-B223-73412E813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3E889-E5DE-0847-BFEA-18971A3A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491FC-C019-674B-890F-B4D59D3C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25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B3F21-BD8A-C946-831B-2EA9F7536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2747C-93AE-9A46-8DE8-4E4AC307D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23FC1-08EE-534C-ACE2-03E25D914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94C5A-F42D-4247-AF1F-3742BFB90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95D20-FB69-B249-BE2B-24F3C86BB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4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6FF6A-8CAF-BD45-BF91-163CDF1FF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91" y="0"/>
            <a:ext cx="8657617" cy="6858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D2DF30-A5F8-EA48-B227-15D9CEADE25F}"/>
              </a:ext>
            </a:extLst>
          </p:cNvPr>
          <p:cNvSpPr/>
          <p:nvPr/>
        </p:nvSpPr>
        <p:spPr>
          <a:xfrm>
            <a:off x="1480926" y="467139"/>
            <a:ext cx="172941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Olfactory Nerve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CC46-6333-4941-9218-2C6C3E0DB562}"/>
              </a:ext>
            </a:extLst>
          </p:cNvPr>
          <p:cNvSpPr txBox="1"/>
          <p:nvPr/>
        </p:nvSpPr>
        <p:spPr>
          <a:xfrm>
            <a:off x="3170581" y="401263"/>
            <a:ext cx="415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47A82-3CA4-134E-9432-EE62A2F63E51}"/>
              </a:ext>
            </a:extLst>
          </p:cNvPr>
          <p:cNvSpPr txBox="1"/>
          <p:nvPr/>
        </p:nvSpPr>
        <p:spPr>
          <a:xfrm>
            <a:off x="2474843" y="936702"/>
            <a:ext cx="475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B200C-EBAE-6E4B-A7B7-9C1D39399E01}"/>
              </a:ext>
            </a:extLst>
          </p:cNvPr>
          <p:cNvSpPr txBox="1"/>
          <p:nvPr/>
        </p:nvSpPr>
        <p:spPr>
          <a:xfrm>
            <a:off x="2913179" y="1472909"/>
            <a:ext cx="545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636464-F7D1-5F46-9B67-27D267D76228}"/>
              </a:ext>
            </a:extLst>
          </p:cNvPr>
          <p:cNvSpPr txBox="1"/>
          <p:nvPr/>
        </p:nvSpPr>
        <p:spPr>
          <a:xfrm>
            <a:off x="2763077" y="1828171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(IV)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71696-FABC-8F4F-9B0F-EA34837AD40F}"/>
              </a:ext>
            </a:extLst>
          </p:cNvPr>
          <p:cNvSpPr txBox="1"/>
          <p:nvPr/>
        </p:nvSpPr>
        <p:spPr>
          <a:xfrm>
            <a:off x="2843605" y="2494092"/>
            <a:ext cx="559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357CE8-0189-E04E-B2F2-D762FF8DD949}"/>
              </a:ext>
            </a:extLst>
          </p:cNvPr>
          <p:cNvSpPr txBox="1"/>
          <p:nvPr/>
        </p:nvSpPr>
        <p:spPr>
          <a:xfrm>
            <a:off x="2847559" y="2852162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025DF-3D00-B947-8FAE-3754CFD54DA2}"/>
              </a:ext>
            </a:extLst>
          </p:cNvPr>
          <p:cNvSpPr txBox="1"/>
          <p:nvPr/>
        </p:nvSpPr>
        <p:spPr>
          <a:xfrm>
            <a:off x="2500198" y="3429576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B80A3-E004-0F48-AB50-1CE5D532911C}"/>
              </a:ext>
            </a:extLst>
          </p:cNvPr>
          <p:cNvSpPr txBox="1"/>
          <p:nvPr/>
        </p:nvSpPr>
        <p:spPr>
          <a:xfrm>
            <a:off x="2474844" y="3840350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(VIII)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E83A5-5D8A-3045-BA60-41DD0D71282D}"/>
              </a:ext>
            </a:extLst>
          </p:cNvPr>
          <p:cNvSpPr txBox="1"/>
          <p:nvPr/>
        </p:nvSpPr>
        <p:spPr>
          <a:xfrm>
            <a:off x="2649283" y="4472130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(IX)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E79B96-09CA-B840-AF7F-04A397EE09D4}"/>
              </a:ext>
            </a:extLst>
          </p:cNvPr>
          <p:cNvSpPr txBox="1"/>
          <p:nvPr/>
        </p:nvSpPr>
        <p:spPr>
          <a:xfrm>
            <a:off x="2564801" y="5043224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E13D71-2501-994C-9088-62864CE3CAAB}"/>
              </a:ext>
            </a:extLst>
          </p:cNvPr>
          <p:cNvSpPr txBox="1"/>
          <p:nvPr/>
        </p:nvSpPr>
        <p:spPr>
          <a:xfrm>
            <a:off x="2959883" y="5476628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(XII)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B0BEB2-FB1F-2742-943C-F860CD8EDEB1}"/>
              </a:ext>
            </a:extLst>
          </p:cNvPr>
          <p:cNvSpPr txBox="1"/>
          <p:nvPr/>
        </p:nvSpPr>
        <p:spPr>
          <a:xfrm>
            <a:off x="2853544" y="5926655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0DBB4B8-63B6-1940-A4F2-B2A89078E1C3}"/>
              </a:ext>
            </a:extLst>
          </p:cNvPr>
          <p:cNvSpPr/>
          <p:nvPr/>
        </p:nvSpPr>
        <p:spPr>
          <a:xfrm>
            <a:off x="1172817" y="979963"/>
            <a:ext cx="134178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Optic Nerve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69210DA-F256-1544-B558-CBD01C1DEBDB}"/>
              </a:ext>
            </a:extLst>
          </p:cNvPr>
          <p:cNvSpPr/>
          <p:nvPr/>
        </p:nvSpPr>
        <p:spPr>
          <a:xfrm>
            <a:off x="993913" y="1528846"/>
            <a:ext cx="195902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Oculomotor Nerve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C03B94-F342-F249-A7EF-E9EDE9BF3B88}"/>
              </a:ext>
            </a:extLst>
          </p:cNvPr>
          <p:cNvSpPr/>
          <p:nvPr/>
        </p:nvSpPr>
        <p:spPr>
          <a:xfrm>
            <a:off x="1093304" y="1900027"/>
            <a:ext cx="1719976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Trochlear Nerve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6F5412B-2751-1F42-8C7D-F619B4232632}"/>
              </a:ext>
            </a:extLst>
          </p:cNvPr>
          <p:cNvSpPr/>
          <p:nvPr/>
        </p:nvSpPr>
        <p:spPr>
          <a:xfrm>
            <a:off x="1093304" y="2567484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Trigeminal Nerve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7726457-FCDC-5E43-AFE3-AD19C434D356}"/>
              </a:ext>
            </a:extLst>
          </p:cNvPr>
          <p:cNvSpPr/>
          <p:nvPr/>
        </p:nvSpPr>
        <p:spPr>
          <a:xfrm>
            <a:off x="1113690" y="2929111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Abducens Nerve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FB6077F-F71D-2443-8D8F-0EFD6DA12741}"/>
              </a:ext>
            </a:extLst>
          </p:cNvPr>
          <p:cNvSpPr/>
          <p:nvPr/>
        </p:nvSpPr>
        <p:spPr>
          <a:xfrm>
            <a:off x="1172817" y="3495452"/>
            <a:ext cx="138153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Facial Nerve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7D657EF-E207-3942-B486-A53ACE04CA28}"/>
              </a:ext>
            </a:extLst>
          </p:cNvPr>
          <p:cNvSpPr/>
          <p:nvPr/>
        </p:nvSpPr>
        <p:spPr>
          <a:xfrm>
            <a:off x="69574" y="3897797"/>
            <a:ext cx="247484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Vestibulocochlear Nerve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93576F2-2C3E-0D4D-9F3E-88D47E794416}"/>
              </a:ext>
            </a:extLst>
          </p:cNvPr>
          <p:cNvSpPr/>
          <p:nvPr/>
        </p:nvSpPr>
        <p:spPr>
          <a:xfrm>
            <a:off x="139148" y="4534986"/>
            <a:ext cx="2571843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Glossopharyngeal Nerve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5631B47-25BA-B340-8474-24F2B1086F8C}"/>
              </a:ext>
            </a:extLst>
          </p:cNvPr>
          <p:cNvSpPr/>
          <p:nvPr/>
        </p:nvSpPr>
        <p:spPr>
          <a:xfrm>
            <a:off x="1172817" y="5093931"/>
            <a:ext cx="143997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Vagus</a:t>
            </a:r>
            <a:r>
              <a:rPr lang="en-US" dirty="0">
                <a:solidFill>
                  <a:sysClr val="windowText" lastClr="000000"/>
                </a:solidFill>
              </a:rPr>
              <a:t> Nerve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B003210-7DD2-8145-901C-C2DF7896D036}"/>
              </a:ext>
            </a:extLst>
          </p:cNvPr>
          <p:cNvSpPr/>
          <p:nvPr/>
        </p:nvSpPr>
        <p:spPr>
          <a:xfrm>
            <a:off x="993913" y="5539097"/>
            <a:ext cx="2028595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Hypoglossal Nerve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C5548FB-FAA3-B643-AFED-6447FB58FEC3}"/>
              </a:ext>
            </a:extLst>
          </p:cNvPr>
          <p:cNvSpPr/>
          <p:nvPr/>
        </p:nvSpPr>
        <p:spPr>
          <a:xfrm>
            <a:off x="1093304" y="5994202"/>
            <a:ext cx="182373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Accessory Nerve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00474F-1960-B34A-A2D7-BBEF47984D2F}"/>
              </a:ext>
            </a:extLst>
          </p:cNvPr>
          <p:cNvSpPr txBox="1"/>
          <p:nvPr/>
        </p:nvSpPr>
        <p:spPr>
          <a:xfrm>
            <a:off x="9117496" y="5116328"/>
            <a:ext cx="2203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Medulla Oblongata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DD608D-838F-CA4F-A631-A38BA61A7050}"/>
              </a:ext>
            </a:extLst>
          </p:cNvPr>
          <p:cNvSpPr txBox="1"/>
          <p:nvPr/>
        </p:nvSpPr>
        <p:spPr>
          <a:xfrm>
            <a:off x="9117496" y="4319738"/>
            <a:ext cx="307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Olive of Medulla Oblongata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DBCCA4-9BE9-1948-A095-B7DC3661C180}"/>
              </a:ext>
            </a:extLst>
          </p:cNvPr>
          <p:cNvSpPr txBox="1"/>
          <p:nvPr/>
        </p:nvSpPr>
        <p:spPr>
          <a:xfrm>
            <a:off x="9117496" y="3497687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8AD86D-1B8C-5F47-B0AF-9A1BD3B40D5E}"/>
              </a:ext>
            </a:extLst>
          </p:cNvPr>
          <p:cNvSpPr txBox="1"/>
          <p:nvPr/>
        </p:nvSpPr>
        <p:spPr>
          <a:xfrm>
            <a:off x="9117495" y="3010419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Mammillary Body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FE03E7-3ACF-BB47-A6D3-F717F2C3DC2A}"/>
              </a:ext>
            </a:extLst>
          </p:cNvPr>
          <p:cNvSpPr txBox="1"/>
          <p:nvPr/>
        </p:nvSpPr>
        <p:spPr>
          <a:xfrm>
            <a:off x="9117495" y="2685233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Pituitary Gland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2F41C-6426-DB49-9B20-07EF0C24CE25}"/>
              </a:ext>
            </a:extLst>
          </p:cNvPr>
          <p:cNvSpPr txBox="1"/>
          <p:nvPr/>
        </p:nvSpPr>
        <p:spPr>
          <a:xfrm>
            <a:off x="9117494" y="1955650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Optic Chiasm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7A23EF-070A-C24B-B46E-F8B5AE803101}"/>
              </a:ext>
            </a:extLst>
          </p:cNvPr>
          <p:cNvSpPr txBox="1"/>
          <p:nvPr/>
        </p:nvSpPr>
        <p:spPr>
          <a:xfrm>
            <a:off x="9117493" y="1252922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Olfactory Tract</a:t>
            </a:r>
          </a:p>
        </p:txBody>
      </p:sp>
    </p:spTree>
    <p:extLst>
      <p:ext uri="{BB962C8B-B14F-4D97-AF65-F5344CB8AC3E}">
        <p14:creationId xmlns:p14="http://schemas.microsoft.com/office/powerpoint/2010/main" val="1169612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54412-3A87-3A45-B335-FE0BC014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" y="25124"/>
            <a:ext cx="1600200" cy="1460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8E0B7-A6A5-374B-B293-0E8356CF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057400"/>
            <a:ext cx="6324600" cy="27432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E2DF7CF-C8E1-E14E-A959-9F259EB383A7}"/>
              </a:ext>
            </a:extLst>
          </p:cNvPr>
          <p:cNvSpPr/>
          <p:nvPr/>
        </p:nvSpPr>
        <p:spPr>
          <a:xfrm>
            <a:off x="1242391" y="2792896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E2818A-2D80-DE42-B641-E7C53DCA9A04}"/>
              </a:ext>
            </a:extLst>
          </p:cNvPr>
          <p:cNvSpPr/>
          <p:nvPr/>
        </p:nvSpPr>
        <p:spPr>
          <a:xfrm>
            <a:off x="2305878" y="3518453"/>
            <a:ext cx="1600200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953EBE-BA16-124D-BB0F-5129D1642C62}"/>
              </a:ext>
            </a:extLst>
          </p:cNvPr>
          <p:cNvSpPr/>
          <p:nvPr/>
        </p:nvSpPr>
        <p:spPr>
          <a:xfrm>
            <a:off x="8113642" y="3829880"/>
            <a:ext cx="177247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18A5F5-437C-A94D-AEBF-704C4E7E9826}"/>
              </a:ext>
            </a:extLst>
          </p:cNvPr>
          <p:cNvSpPr/>
          <p:nvPr/>
        </p:nvSpPr>
        <p:spPr>
          <a:xfrm>
            <a:off x="8103702" y="3405811"/>
            <a:ext cx="1600201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E76DAD-B675-0044-9816-8D713AA06335}"/>
              </a:ext>
            </a:extLst>
          </p:cNvPr>
          <p:cNvSpPr/>
          <p:nvPr/>
        </p:nvSpPr>
        <p:spPr>
          <a:xfrm>
            <a:off x="8103702" y="3008242"/>
            <a:ext cx="1676402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BD1DFA-4D33-C14E-9FFC-8A9520A92494}"/>
              </a:ext>
            </a:extLst>
          </p:cNvPr>
          <p:cNvSpPr/>
          <p:nvPr/>
        </p:nvSpPr>
        <p:spPr>
          <a:xfrm>
            <a:off x="8103702" y="2643808"/>
            <a:ext cx="1885124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54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6FF6A-8CAF-BD45-BF91-163CDF1FF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91" y="0"/>
            <a:ext cx="8657617" cy="6858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D2DF30-A5F8-EA48-B227-15D9CEADE25F}"/>
              </a:ext>
            </a:extLst>
          </p:cNvPr>
          <p:cNvSpPr/>
          <p:nvPr/>
        </p:nvSpPr>
        <p:spPr>
          <a:xfrm>
            <a:off x="1480926" y="467139"/>
            <a:ext cx="172941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CC46-6333-4941-9218-2C6C3E0DB562}"/>
              </a:ext>
            </a:extLst>
          </p:cNvPr>
          <p:cNvSpPr txBox="1"/>
          <p:nvPr/>
        </p:nvSpPr>
        <p:spPr>
          <a:xfrm>
            <a:off x="3170581" y="401263"/>
            <a:ext cx="415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47A82-3CA4-134E-9432-EE62A2F63E51}"/>
              </a:ext>
            </a:extLst>
          </p:cNvPr>
          <p:cNvSpPr txBox="1"/>
          <p:nvPr/>
        </p:nvSpPr>
        <p:spPr>
          <a:xfrm>
            <a:off x="2474843" y="936702"/>
            <a:ext cx="475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B200C-EBAE-6E4B-A7B7-9C1D39399E01}"/>
              </a:ext>
            </a:extLst>
          </p:cNvPr>
          <p:cNvSpPr txBox="1"/>
          <p:nvPr/>
        </p:nvSpPr>
        <p:spPr>
          <a:xfrm>
            <a:off x="2913179" y="1472909"/>
            <a:ext cx="545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636464-F7D1-5F46-9B67-27D267D76228}"/>
              </a:ext>
            </a:extLst>
          </p:cNvPr>
          <p:cNvSpPr txBox="1"/>
          <p:nvPr/>
        </p:nvSpPr>
        <p:spPr>
          <a:xfrm>
            <a:off x="2763077" y="1828171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(IV)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71696-FABC-8F4F-9B0F-EA34837AD40F}"/>
              </a:ext>
            </a:extLst>
          </p:cNvPr>
          <p:cNvSpPr txBox="1"/>
          <p:nvPr/>
        </p:nvSpPr>
        <p:spPr>
          <a:xfrm>
            <a:off x="2843605" y="2494092"/>
            <a:ext cx="559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357CE8-0189-E04E-B2F2-D762FF8DD949}"/>
              </a:ext>
            </a:extLst>
          </p:cNvPr>
          <p:cNvSpPr txBox="1"/>
          <p:nvPr/>
        </p:nvSpPr>
        <p:spPr>
          <a:xfrm>
            <a:off x="2847559" y="2852162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025DF-3D00-B947-8FAE-3754CFD54DA2}"/>
              </a:ext>
            </a:extLst>
          </p:cNvPr>
          <p:cNvSpPr txBox="1"/>
          <p:nvPr/>
        </p:nvSpPr>
        <p:spPr>
          <a:xfrm>
            <a:off x="2500198" y="3429576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B80A3-E004-0F48-AB50-1CE5D532911C}"/>
              </a:ext>
            </a:extLst>
          </p:cNvPr>
          <p:cNvSpPr txBox="1"/>
          <p:nvPr/>
        </p:nvSpPr>
        <p:spPr>
          <a:xfrm>
            <a:off x="2474844" y="3840350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(VIII)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E83A5-5D8A-3045-BA60-41DD0D71282D}"/>
              </a:ext>
            </a:extLst>
          </p:cNvPr>
          <p:cNvSpPr txBox="1"/>
          <p:nvPr/>
        </p:nvSpPr>
        <p:spPr>
          <a:xfrm>
            <a:off x="2649283" y="4472130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(IX)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E79B96-09CA-B840-AF7F-04A397EE09D4}"/>
              </a:ext>
            </a:extLst>
          </p:cNvPr>
          <p:cNvSpPr txBox="1"/>
          <p:nvPr/>
        </p:nvSpPr>
        <p:spPr>
          <a:xfrm>
            <a:off x="2564801" y="5043224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E13D71-2501-994C-9088-62864CE3CAAB}"/>
              </a:ext>
            </a:extLst>
          </p:cNvPr>
          <p:cNvSpPr txBox="1"/>
          <p:nvPr/>
        </p:nvSpPr>
        <p:spPr>
          <a:xfrm>
            <a:off x="2959883" y="5476628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(XII)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B0BEB2-FB1F-2742-943C-F860CD8EDEB1}"/>
              </a:ext>
            </a:extLst>
          </p:cNvPr>
          <p:cNvSpPr txBox="1"/>
          <p:nvPr/>
        </p:nvSpPr>
        <p:spPr>
          <a:xfrm>
            <a:off x="2853544" y="5926655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0DBB4B8-63B6-1940-A4F2-B2A89078E1C3}"/>
              </a:ext>
            </a:extLst>
          </p:cNvPr>
          <p:cNvSpPr/>
          <p:nvPr/>
        </p:nvSpPr>
        <p:spPr>
          <a:xfrm>
            <a:off x="1172817" y="979963"/>
            <a:ext cx="134178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69210DA-F256-1544-B558-CBD01C1DEBDB}"/>
              </a:ext>
            </a:extLst>
          </p:cNvPr>
          <p:cNvSpPr/>
          <p:nvPr/>
        </p:nvSpPr>
        <p:spPr>
          <a:xfrm>
            <a:off x="993913" y="1528846"/>
            <a:ext cx="195902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C03B94-F342-F249-A7EF-E9EDE9BF3B88}"/>
              </a:ext>
            </a:extLst>
          </p:cNvPr>
          <p:cNvSpPr/>
          <p:nvPr/>
        </p:nvSpPr>
        <p:spPr>
          <a:xfrm>
            <a:off x="1093304" y="1900027"/>
            <a:ext cx="1719976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6F5412B-2751-1F42-8C7D-F619B4232632}"/>
              </a:ext>
            </a:extLst>
          </p:cNvPr>
          <p:cNvSpPr/>
          <p:nvPr/>
        </p:nvSpPr>
        <p:spPr>
          <a:xfrm>
            <a:off x="1093304" y="2567484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7726457-FCDC-5E43-AFE3-AD19C434D356}"/>
              </a:ext>
            </a:extLst>
          </p:cNvPr>
          <p:cNvSpPr/>
          <p:nvPr/>
        </p:nvSpPr>
        <p:spPr>
          <a:xfrm>
            <a:off x="1113690" y="2929111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FB6077F-F71D-2443-8D8F-0EFD6DA12741}"/>
              </a:ext>
            </a:extLst>
          </p:cNvPr>
          <p:cNvSpPr/>
          <p:nvPr/>
        </p:nvSpPr>
        <p:spPr>
          <a:xfrm>
            <a:off x="1172817" y="3495452"/>
            <a:ext cx="138153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7D657EF-E207-3942-B486-A53ACE04CA28}"/>
              </a:ext>
            </a:extLst>
          </p:cNvPr>
          <p:cNvSpPr/>
          <p:nvPr/>
        </p:nvSpPr>
        <p:spPr>
          <a:xfrm>
            <a:off x="69574" y="3897797"/>
            <a:ext cx="247484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93576F2-2C3E-0D4D-9F3E-88D47E794416}"/>
              </a:ext>
            </a:extLst>
          </p:cNvPr>
          <p:cNvSpPr/>
          <p:nvPr/>
        </p:nvSpPr>
        <p:spPr>
          <a:xfrm>
            <a:off x="139148" y="4534986"/>
            <a:ext cx="2571843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5631B47-25BA-B340-8474-24F2B1086F8C}"/>
              </a:ext>
            </a:extLst>
          </p:cNvPr>
          <p:cNvSpPr/>
          <p:nvPr/>
        </p:nvSpPr>
        <p:spPr>
          <a:xfrm>
            <a:off x="1172817" y="5093931"/>
            <a:ext cx="143997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B003210-7DD2-8145-901C-C2DF7896D036}"/>
              </a:ext>
            </a:extLst>
          </p:cNvPr>
          <p:cNvSpPr/>
          <p:nvPr/>
        </p:nvSpPr>
        <p:spPr>
          <a:xfrm>
            <a:off x="993913" y="5539097"/>
            <a:ext cx="2028595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C5548FB-FAA3-B643-AFED-6447FB58FEC3}"/>
              </a:ext>
            </a:extLst>
          </p:cNvPr>
          <p:cNvSpPr/>
          <p:nvPr/>
        </p:nvSpPr>
        <p:spPr>
          <a:xfrm>
            <a:off x="1093304" y="5994202"/>
            <a:ext cx="182373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00474F-1960-B34A-A2D7-BBEF47984D2F}"/>
              </a:ext>
            </a:extLst>
          </p:cNvPr>
          <p:cNvSpPr txBox="1"/>
          <p:nvPr/>
        </p:nvSpPr>
        <p:spPr>
          <a:xfrm>
            <a:off x="9117496" y="5116328"/>
            <a:ext cx="2203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Medulla Oblongata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DD608D-838F-CA4F-A631-A38BA61A7050}"/>
              </a:ext>
            </a:extLst>
          </p:cNvPr>
          <p:cNvSpPr txBox="1"/>
          <p:nvPr/>
        </p:nvSpPr>
        <p:spPr>
          <a:xfrm>
            <a:off x="9117496" y="4319738"/>
            <a:ext cx="307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Olive of Medulla Oblongata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DBCCA4-9BE9-1948-A095-B7DC3661C180}"/>
              </a:ext>
            </a:extLst>
          </p:cNvPr>
          <p:cNvSpPr txBox="1"/>
          <p:nvPr/>
        </p:nvSpPr>
        <p:spPr>
          <a:xfrm>
            <a:off x="9117496" y="3497687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8AD86D-1B8C-5F47-B0AF-9A1BD3B40D5E}"/>
              </a:ext>
            </a:extLst>
          </p:cNvPr>
          <p:cNvSpPr txBox="1"/>
          <p:nvPr/>
        </p:nvSpPr>
        <p:spPr>
          <a:xfrm>
            <a:off x="9117495" y="3010419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Mammillary Body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FE03E7-3ACF-BB47-A6D3-F717F2C3DC2A}"/>
              </a:ext>
            </a:extLst>
          </p:cNvPr>
          <p:cNvSpPr txBox="1"/>
          <p:nvPr/>
        </p:nvSpPr>
        <p:spPr>
          <a:xfrm>
            <a:off x="9117495" y="2685233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Pituitary Gland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2F41C-6426-DB49-9B20-07EF0C24CE25}"/>
              </a:ext>
            </a:extLst>
          </p:cNvPr>
          <p:cNvSpPr txBox="1"/>
          <p:nvPr/>
        </p:nvSpPr>
        <p:spPr>
          <a:xfrm>
            <a:off x="9117494" y="1955650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Optic Chiasm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7A23EF-070A-C24B-B46E-F8B5AE803101}"/>
              </a:ext>
            </a:extLst>
          </p:cNvPr>
          <p:cNvSpPr txBox="1"/>
          <p:nvPr/>
        </p:nvSpPr>
        <p:spPr>
          <a:xfrm>
            <a:off x="9117493" y="1252922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Olfactory Tract</a:t>
            </a:r>
          </a:p>
        </p:txBody>
      </p:sp>
    </p:spTree>
    <p:extLst>
      <p:ext uri="{BB962C8B-B14F-4D97-AF65-F5344CB8AC3E}">
        <p14:creationId xmlns:p14="http://schemas.microsoft.com/office/powerpoint/2010/main" val="166679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534AB4-23D2-7242-AD9F-19238005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0"/>
            <a:ext cx="8058150" cy="6858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2032D56-1F23-2840-839D-FEA919855068}"/>
              </a:ext>
            </a:extLst>
          </p:cNvPr>
          <p:cNvSpPr/>
          <p:nvPr/>
        </p:nvSpPr>
        <p:spPr>
          <a:xfrm>
            <a:off x="0" y="1104897"/>
            <a:ext cx="363822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Lavator</a:t>
            </a:r>
            <a:r>
              <a:rPr lang="en-US" dirty="0">
                <a:solidFill>
                  <a:sysClr val="windowText" lastClr="000000"/>
                </a:solidFill>
              </a:rPr>
              <a:t> Palpebrae Superioris Muscle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2621270-76D4-0344-9AA5-3A1BFAC95070}"/>
              </a:ext>
            </a:extLst>
          </p:cNvPr>
          <p:cNvSpPr/>
          <p:nvPr/>
        </p:nvSpPr>
        <p:spPr>
          <a:xfrm>
            <a:off x="7547113" y="133349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Orbicularis Oculi Muscle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70D2356-C79D-8A44-A504-DB50C5737989}"/>
              </a:ext>
            </a:extLst>
          </p:cNvPr>
          <p:cNvSpPr/>
          <p:nvPr/>
        </p:nvSpPr>
        <p:spPr>
          <a:xfrm>
            <a:off x="6626087" y="519153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Orbicularis Oculi Muscle</a:t>
            </a:r>
          </a:p>
        </p:txBody>
      </p:sp>
    </p:spTree>
    <p:extLst>
      <p:ext uri="{BB962C8B-B14F-4D97-AF65-F5344CB8AC3E}">
        <p14:creationId xmlns:p14="http://schemas.microsoft.com/office/powerpoint/2010/main" val="4055835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534AB4-23D2-7242-AD9F-19238005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0"/>
            <a:ext cx="8058150" cy="6858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2032D56-1F23-2840-839D-FEA919855068}"/>
              </a:ext>
            </a:extLst>
          </p:cNvPr>
          <p:cNvSpPr/>
          <p:nvPr/>
        </p:nvSpPr>
        <p:spPr>
          <a:xfrm>
            <a:off x="0" y="1104897"/>
            <a:ext cx="363822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2621270-76D4-0344-9AA5-3A1BFAC95070}"/>
              </a:ext>
            </a:extLst>
          </p:cNvPr>
          <p:cNvSpPr/>
          <p:nvPr/>
        </p:nvSpPr>
        <p:spPr>
          <a:xfrm>
            <a:off x="7547113" y="133349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70D2356-C79D-8A44-A504-DB50C5737989}"/>
              </a:ext>
            </a:extLst>
          </p:cNvPr>
          <p:cNvSpPr/>
          <p:nvPr/>
        </p:nvSpPr>
        <p:spPr>
          <a:xfrm>
            <a:off x="6626087" y="519153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90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4F2407-D965-FC4E-B52F-61E8D5B8F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20" y="0"/>
            <a:ext cx="699516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CDFBCAD-1BEA-5D46-B636-68D04CAB4486}"/>
              </a:ext>
            </a:extLst>
          </p:cNvPr>
          <p:cNvSpPr/>
          <p:nvPr/>
        </p:nvSpPr>
        <p:spPr>
          <a:xfrm>
            <a:off x="8229600" y="588063"/>
            <a:ext cx="163001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Lacrimal Gland</a:t>
            </a:r>
          </a:p>
        </p:txBody>
      </p:sp>
    </p:spTree>
    <p:extLst>
      <p:ext uri="{BB962C8B-B14F-4D97-AF65-F5344CB8AC3E}">
        <p14:creationId xmlns:p14="http://schemas.microsoft.com/office/powerpoint/2010/main" val="57992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4F2407-D965-FC4E-B52F-61E8D5B8F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20" y="0"/>
            <a:ext cx="699516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CDFBCAD-1BEA-5D46-B636-68D04CAB4486}"/>
              </a:ext>
            </a:extLst>
          </p:cNvPr>
          <p:cNvSpPr/>
          <p:nvPr/>
        </p:nvSpPr>
        <p:spPr>
          <a:xfrm>
            <a:off x="8229600" y="588063"/>
            <a:ext cx="163001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376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B5034-F8D5-C247-81AF-19494E8FC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308100"/>
            <a:ext cx="4775200" cy="424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D5DAC-33EF-834E-8AB3-0C27D824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2" y="39757"/>
            <a:ext cx="889000" cy="18288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4E516B-E9FD-9B4F-8A25-C17D8294EC20}"/>
              </a:ext>
            </a:extLst>
          </p:cNvPr>
          <p:cNvSpPr/>
          <p:nvPr/>
        </p:nvSpPr>
        <p:spPr>
          <a:xfrm>
            <a:off x="2017643" y="2922105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Levator</a:t>
            </a:r>
            <a:r>
              <a:rPr lang="en-US" dirty="0"/>
              <a:t> Palpebrae Superioris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AB8471-5964-2B4D-B84E-C6D46E2304E0}"/>
              </a:ext>
            </a:extLst>
          </p:cNvPr>
          <p:cNvSpPr/>
          <p:nvPr/>
        </p:nvSpPr>
        <p:spPr>
          <a:xfrm>
            <a:off x="3110948" y="3442253"/>
            <a:ext cx="15339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Lateral Rectus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51B8123-32E9-0644-9854-C17E6F1A467B}"/>
              </a:ext>
            </a:extLst>
          </p:cNvPr>
          <p:cNvSpPr/>
          <p:nvPr/>
        </p:nvSpPr>
        <p:spPr>
          <a:xfrm>
            <a:off x="3110948" y="3868255"/>
            <a:ext cx="16863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Rectus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8A084BE-AE80-D445-9B54-D1B00D755915}"/>
              </a:ext>
            </a:extLst>
          </p:cNvPr>
          <p:cNvSpPr/>
          <p:nvPr/>
        </p:nvSpPr>
        <p:spPr>
          <a:xfrm>
            <a:off x="8345003" y="3438939"/>
            <a:ext cx="169351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Medial Rectus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7CB340-8276-544E-8879-2B8C6722D41B}"/>
              </a:ext>
            </a:extLst>
          </p:cNvPr>
          <p:cNvSpPr/>
          <p:nvPr/>
        </p:nvSpPr>
        <p:spPr>
          <a:xfrm>
            <a:off x="8345002" y="3851690"/>
            <a:ext cx="1829355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Oblique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FE87BB-BDBD-8D4B-A155-E90B6316EAB8}"/>
              </a:ext>
            </a:extLst>
          </p:cNvPr>
          <p:cNvSpPr/>
          <p:nvPr/>
        </p:nvSpPr>
        <p:spPr>
          <a:xfrm>
            <a:off x="8345002" y="4316482"/>
            <a:ext cx="1057416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Trochlea</a:t>
            </a:r>
          </a:p>
        </p:txBody>
      </p:sp>
    </p:spTree>
    <p:extLst>
      <p:ext uri="{BB962C8B-B14F-4D97-AF65-F5344CB8AC3E}">
        <p14:creationId xmlns:p14="http://schemas.microsoft.com/office/powerpoint/2010/main" val="3093004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B5034-F8D5-C247-81AF-19494E8FC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308100"/>
            <a:ext cx="4775200" cy="424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D5DAC-33EF-834E-8AB3-0C27D824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2" y="39757"/>
            <a:ext cx="889000" cy="18288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4E516B-E9FD-9B4F-8A25-C17D8294EC20}"/>
              </a:ext>
            </a:extLst>
          </p:cNvPr>
          <p:cNvSpPr/>
          <p:nvPr/>
        </p:nvSpPr>
        <p:spPr>
          <a:xfrm>
            <a:off x="2017643" y="2922105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AB8471-5964-2B4D-B84E-C6D46E2304E0}"/>
              </a:ext>
            </a:extLst>
          </p:cNvPr>
          <p:cNvSpPr/>
          <p:nvPr/>
        </p:nvSpPr>
        <p:spPr>
          <a:xfrm>
            <a:off x="3110948" y="3442253"/>
            <a:ext cx="15339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51B8123-32E9-0644-9854-C17E6F1A467B}"/>
              </a:ext>
            </a:extLst>
          </p:cNvPr>
          <p:cNvSpPr/>
          <p:nvPr/>
        </p:nvSpPr>
        <p:spPr>
          <a:xfrm>
            <a:off x="3110948" y="3868255"/>
            <a:ext cx="16863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8A084BE-AE80-D445-9B54-D1B00D755915}"/>
              </a:ext>
            </a:extLst>
          </p:cNvPr>
          <p:cNvSpPr/>
          <p:nvPr/>
        </p:nvSpPr>
        <p:spPr>
          <a:xfrm>
            <a:off x="8345003" y="3438939"/>
            <a:ext cx="169351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7CB340-8276-544E-8879-2B8C6722D41B}"/>
              </a:ext>
            </a:extLst>
          </p:cNvPr>
          <p:cNvSpPr/>
          <p:nvPr/>
        </p:nvSpPr>
        <p:spPr>
          <a:xfrm>
            <a:off x="8345002" y="3851690"/>
            <a:ext cx="1829355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FE87BB-BDBD-8D4B-A155-E90B6316EAB8}"/>
              </a:ext>
            </a:extLst>
          </p:cNvPr>
          <p:cNvSpPr/>
          <p:nvPr/>
        </p:nvSpPr>
        <p:spPr>
          <a:xfrm>
            <a:off x="8345002" y="4316482"/>
            <a:ext cx="1057416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37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54412-3A87-3A45-B335-FE0BC014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" y="25124"/>
            <a:ext cx="1600200" cy="1460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8E0B7-A6A5-374B-B293-0E8356CF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057400"/>
            <a:ext cx="6324600" cy="27432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E2DF7CF-C8E1-E14E-A959-9F259EB383A7}"/>
              </a:ext>
            </a:extLst>
          </p:cNvPr>
          <p:cNvSpPr/>
          <p:nvPr/>
        </p:nvSpPr>
        <p:spPr>
          <a:xfrm>
            <a:off x="1242391" y="2792896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Levator</a:t>
            </a:r>
            <a:r>
              <a:rPr lang="en-US" dirty="0"/>
              <a:t> Palpebrae Superioris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E2818A-2D80-DE42-B641-E7C53DCA9A04}"/>
              </a:ext>
            </a:extLst>
          </p:cNvPr>
          <p:cNvSpPr/>
          <p:nvPr/>
        </p:nvSpPr>
        <p:spPr>
          <a:xfrm>
            <a:off x="2305878" y="3518453"/>
            <a:ext cx="1600200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Inferior Rectus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953EBE-BA16-124D-BB0F-5129D1642C62}"/>
              </a:ext>
            </a:extLst>
          </p:cNvPr>
          <p:cNvSpPr/>
          <p:nvPr/>
        </p:nvSpPr>
        <p:spPr>
          <a:xfrm>
            <a:off x="8113642" y="3829880"/>
            <a:ext cx="177247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Inferior Oblique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18A5F5-437C-A94D-AEBF-704C4E7E9826}"/>
              </a:ext>
            </a:extLst>
          </p:cNvPr>
          <p:cNvSpPr/>
          <p:nvPr/>
        </p:nvSpPr>
        <p:spPr>
          <a:xfrm>
            <a:off x="8103702" y="3405811"/>
            <a:ext cx="1600201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Lateral Rectus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E76DAD-B675-0044-9816-8D713AA06335}"/>
              </a:ext>
            </a:extLst>
          </p:cNvPr>
          <p:cNvSpPr/>
          <p:nvPr/>
        </p:nvSpPr>
        <p:spPr>
          <a:xfrm>
            <a:off x="8103702" y="3008242"/>
            <a:ext cx="1676402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Rectus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BD1DFA-4D33-C14E-9FFC-8A9520A92494}"/>
              </a:ext>
            </a:extLst>
          </p:cNvPr>
          <p:cNvSpPr/>
          <p:nvPr/>
        </p:nvSpPr>
        <p:spPr>
          <a:xfrm>
            <a:off x="8103702" y="2643808"/>
            <a:ext cx="1885124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Oblique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</TotalTime>
  <Words>163</Words>
  <Application>Microsoft Macintosh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 3100 – Anatomy - Quiz 5</dc:title>
  <dc:creator>Cerbus, Collin Jordon</dc:creator>
  <cp:lastModifiedBy>Cerbus, Collin Jordon</cp:lastModifiedBy>
  <cp:revision>29</cp:revision>
  <dcterms:created xsi:type="dcterms:W3CDTF">2021-11-02T03:03:33Z</dcterms:created>
  <dcterms:modified xsi:type="dcterms:W3CDTF">2021-11-10T01:59:14Z</dcterms:modified>
</cp:coreProperties>
</file>

<file path=docProps/thumbnail.jpeg>
</file>